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  <p:embeddedFont>
      <p:font typeface="Merriweather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22" Type="http://schemas.openxmlformats.org/officeDocument/2006/relationships/font" Target="fonts/Merriweather-italic.fntdata"/><Relationship Id="rId10" Type="http://schemas.openxmlformats.org/officeDocument/2006/relationships/slide" Target="slides/slide5.xml"/><Relationship Id="rId21" Type="http://schemas.openxmlformats.org/officeDocument/2006/relationships/font" Target="fonts/Merriweather-bold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23" Type="http://schemas.openxmlformats.org/officeDocument/2006/relationships/font" Target="fonts/Merriweather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ab533a45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ab533a45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Your team's project presentation should be *exactly* 15 minutes long and everyone should participate, if possible.  You should start out with a 5 to 7 minute slide presentation (4-6 slides) describing your project, its architecture, technologies used, and lessons learned.  You should then demo the key functionality of your project.  There will be a brief period for audience questions afterward.  You will be graded on your preparation, clarity, and functionality.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c3b699db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c3b699db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ac3b699db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ac3b699db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b533a450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b533a450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3b699db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3b699db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c3b699d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c3b699d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Bill Splitting System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47"/>
            <a:ext cx="42426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UI: </a:t>
            </a:r>
            <a:r>
              <a:rPr lang="en"/>
              <a:t>Randolph Zhao, </a:t>
            </a:r>
            <a:r>
              <a:rPr lang="en"/>
              <a:t>Liyuan Huang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API: </a:t>
            </a:r>
            <a:r>
              <a:rPr lang="en"/>
              <a:t>Yonghao Zhou, Tianhao Jiang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Backend: </a:t>
            </a:r>
            <a:r>
              <a:rPr lang="en"/>
              <a:t>Isabella Ma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Project Overview</a:t>
            </a:r>
            <a:endParaRPr sz="3400"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8500" y="48180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This system is designed to assist people to 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record and view their spendings by time and category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split bills with multiple friends conveniently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Code language: Java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/>
              <a:t>Platform: Windows &amp; MacOS</a:t>
            </a:r>
            <a:endParaRPr sz="1500"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66125"/>
            <a:ext cx="4324425" cy="2877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Architecture</a:t>
            </a:r>
            <a:endParaRPr sz="3400"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000" y="1300950"/>
            <a:ext cx="7098044" cy="384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FFFFFF"/>
                </a:solidFill>
              </a:rPr>
              <a:t>Technology                   Lesson learned</a:t>
            </a:r>
            <a:endParaRPr sz="3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FFFFFF"/>
                </a:solidFill>
              </a:rPr>
              <a:t>Lessons learned </a:t>
            </a:r>
            <a:endParaRPr sz="3400">
              <a:solidFill>
                <a:srgbClr val="FFFFFF"/>
              </a:solidFill>
            </a:endParaRPr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Front end: Jframe, Java, </a:t>
            </a:r>
            <a:r>
              <a:rPr lang="en" sz="1500"/>
              <a:t>REST API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Back end: </a:t>
            </a:r>
            <a:r>
              <a:rPr lang="en" sz="1500"/>
              <a:t>Spring boot framework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Database: Postgres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Testing: JUnit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Version Control: GitHub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/>
              <a:t>Bug reporting: Google Document</a:t>
            </a:r>
            <a:endParaRPr sz="1500"/>
          </a:p>
        </p:txBody>
      </p:sp>
      <p:sp>
        <p:nvSpPr>
          <p:cNvPr id="85" name="Google Shape;85;p16"/>
          <p:cNvSpPr txBox="1"/>
          <p:nvPr>
            <p:ph idx="2" type="body"/>
          </p:nvPr>
        </p:nvSpPr>
        <p:spPr>
          <a:xfrm>
            <a:off x="4832425" y="1398050"/>
            <a:ext cx="3999900" cy="3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Waterfall model: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Have made some changes on the implementation of group functionality.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Version Control: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 branches to separate everyone’s progress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Merge branches if fully tested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Bug backtracking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Unit testing: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 JUnit test and coverage measure.</a:t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Key Functionalities</a:t>
            </a:r>
            <a:endParaRPr sz="3400"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Allow users to register, login, and reset passwords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Allow users to create/delete </a:t>
            </a:r>
            <a:r>
              <a:rPr lang="en" sz="1600"/>
              <a:t>accounting books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Allow users to add/remove book members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Allow users to add/view/delete financial activities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Allow users to split costs with other book members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Allow users to view daily, monthly, and yearly spendings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idx="4294967295" type="title"/>
          </p:nvPr>
        </p:nvSpPr>
        <p:spPr>
          <a:xfrm>
            <a:off x="330850" y="508575"/>
            <a:ext cx="3706500" cy="3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Lato"/>
                <a:ea typeface="Lato"/>
                <a:cs typeface="Lato"/>
                <a:sym typeface="Lato"/>
              </a:rPr>
              <a:t>Demo</a:t>
            </a:r>
            <a:endParaRPr b="1" sz="3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